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5" d="100"/>
          <a:sy n="45" d="100"/>
        </p:scale>
        <p:origin x="13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50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985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 Loan Analysis: Unlocking Insights and Reducing Risk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19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227320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5202793"/>
            <a:ext cx="24963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Varsha Zagade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598527"/>
            <a:ext cx="5710952" cy="713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1405" y="1638657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Total loan applications for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Loans ($33,243)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higher than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Loans ($5,333)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1405" y="2579370"/>
            <a:ext cx="76211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Good Loans accounted for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86.18% of total loan applications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1405" y="3172063"/>
            <a:ext cx="762119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December had the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loan applications ($4,314)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February had the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($2,279)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December’s applications were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89.29% higher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than February’s.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1405" y="4460796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Borrowers with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10+ years of experience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accounted for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22.99% of total loan applications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1405" y="5401508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Across all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 employment categories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loan applications ranged from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$1,255 to $8,870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1405" y="6342221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The majority of loan applications were from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California (CA) state 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a total of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$6,894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1405" y="7282934"/>
            <a:ext cx="76211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 total of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$18,214 loan applications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for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Debt Consolidation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7485"/>
            <a:ext cx="89636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Recommendations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987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697605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Bank Loan analysis helps track loan applications, repayments, and borrower risks using Power BI. By analyzing key metrics like interest rates and debt-to-income ratios, banks can identify high-risk borrowers, reduce loan defaults, and improve decision-making. Interactive dashboards provide clear insights, enabling better risk management and smarter lending strategies.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98721"/>
            <a:ext cx="41111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Recommendations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36976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insights, banks can develop more effective risk assessment strategies, refine loan approval criteria, and improve loan monitoring practices to optimize lending decisions and minimize defaults.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1501B-32B0-4695-A568-2B8474F275C8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06829" y="3601283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6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38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2782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 Loan Analysis is the process of evaluating loan data to assess borrower risks and repayment patterns, helping banks make informed lending decisions.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221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Power BI, the analysis involves cleaning and transforming data to distinguish between good and bad loans, while creating interactive dashboards to track loan approvals, repayments, and borrower risks.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659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also includes analyzing financial metrics such as the Debt-to-Income (DTI) ratio, loan defaults, and repayment trends.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469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analysis aids in identifying high-risk borrowers, reducing loan defaults, and improving financial risk management by providing clear, visual insights that support better lending decisions.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B84587-0300-4A42-A9EC-C7BE897F02D3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9363"/>
            <a:ext cx="10699313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Roadmap: From Data to Insights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1107281" y="1692831"/>
            <a:ext cx="30480" cy="5917287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344632" y="2182654"/>
            <a:ext cx="785813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869930" y="194536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6738" y="2021086"/>
            <a:ext cx="15144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2357438" y="191726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&amp; Goals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357438" y="2420183"/>
            <a:ext cx="114871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the project's purpose, objectives, and methodology.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344632" y="3718084"/>
            <a:ext cx="785813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869930" y="348079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2211" y="3556516"/>
            <a:ext cx="200501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2" name="Text 10"/>
          <p:cNvSpPr/>
          <p:nvPr/>
        </p:nvSpPr>
        <p:spPr>
          <a:xfrm>
            <a:off x="2357438" y="3452693"/>
            <a:ext cx="366700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the Context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2357438" y="3955613"/>
            <a:ext cx="114871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data structure, key metrics, and tools used.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44632" y="5253514"/>
            <a:ext cx="785813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869930" y="501622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2330" y="5091946"/>
            <a:ext cx="2002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7" name="Text 15"/>
          <p:cNvSpPr/>
          <p:nvPr/>
        </p:nvSpPr>
        <p:spPr>
          <a:xfrm>
            <a:off x="2357438" y="498812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Problem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2357438" y="5491043"/>
            <a:ext cx="114871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challenges faced by banks in loan analysis and risk management.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344632" y="6788944"/>
            <a:ext cx="785813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869930" y="655165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027212" y="6627376"/>
            <a:ext cx="19061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50" dirty="0"/>
          </a:p>
        </p:txBody>
      </p:sp>
      <p:sp>
        <p:nvSpPr>
          <p:cNvPr id="22" name="Text 20"/>
          <p:cNvSpPr/>
          <p:nvPr/>
        </p:nvSpPr>
        <p:spPr>
          <a:xfrm>
            <a:off x="2357438" y="6523553"/>
            <a:ext cx="398954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&amp; Recommendations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2357438" y="7026473"/>
            <a:ext cx="114871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findings, draw conclusions, and offer recommendations for improvement.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F26FDD-35AD-49EA-AAFA-C87A1D4CA247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027"/>
            <a:ext cx="98065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 and Methodology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523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40605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Power BI to analyze loan data and provide insights to support better lending decisions.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523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Primary Objective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40605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classify loans as good or bad, assess borrower risks, and reduce loan defaults.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523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406050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Involves data collection, cleaning, analysis of key metrics, visualization with Power BI dashboards, and providing insights.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B5991-C46C-4AF4-8F8F-64DEE22B1383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55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09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3979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073979" y="317813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cleaning and analyzing the loan dataset.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611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3979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Gamma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073979" y="472963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create the presentation of this project.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1263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73979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Microsoft Powerpoint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073979" y="628114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modify the presentation manually.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677B5-6D83-4660-8774-B954A1FBC02F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647938"/>
            <a:ext cx="5362932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Problem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1660327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9822" y="1624608"/>
            <a:ext cx="327231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Risk of Loan Defaults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429822" y="2082284"/>
            <a:ext cx="699920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Approving loans for high-risk borrowers can lead to financial losses.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0" y="3057644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9822" y="3021925"/>
            <a:ext cx="441936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Inconsistent Loan Approval Criteria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429822" y="3479602"/>
            <a:ext cx="699920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 data-driven approach can lead to inconsistent or subjective loan approval processes.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70" y="4781788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29822" y="4746069"/>
            <a:ext cx="549449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Inadequate Monitoring of Loan Performance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429822" y="5203746"/>
            <a:ext cx="699920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signs of defaults may go unnoticed, making it difficult to take corrective actions.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70" y="6505932"/>
            <a:ext cx="510659" cy="5106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29822" y="6470213"/>
            <a:ext cx="540067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Insights for Better Decision Making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429822" y="6927890"/>
            <a:ext cx="699920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analyzing comprehensive data, banks may lack crucial insights into repayment trends, borrower behavior, and financial health.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1743"/>
            <a:ext cx="8790623" cy="72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 &amp; Visualization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04" y="1673662"/>
            <a:ext cx="10607873" cy="5944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DDB21-B3FE-4319-8F48-1121EC4C4AB9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8" y="1018461"/>
            <a:ext cx="11134725" cy="61926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088A6F-34D7-4EF5-9B69-E18795587120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287"/>
            <a:ext cx="5519738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56" y="1688783"/>
            <a:ext cx="10692289" cy="5962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27A777-C1EC-4D56-B4E8-5956F666B341}"/>
              </a:ext>
            </a:extLst>
          </p:cNvPr>
          <p:cNvSpPr/>
          <p:nvPr/>
        </p:nvSpPr>
        <p:spPr>
          <a:xfrm>
            <a:off x="12673263" y="7828546"/>
            <a:ext cx="1957137" cy="40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613</Words>
  <Application>Microsoft Office PowerPoint</Application>
  <PresentationFormat>Custom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Inter Bold</vt:lpstr>
      <vt:lpstr>Petrona Bold</vt:lpstr>
      <vt:lpstr>Inter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zagadev01@gmail.com</cp:lastModifiedBy>
  <cp:revision>3</cp:revision>
  <dcterms:created xsi:type="dcterms:W3CDTF">2025-02-03T09:47:35Z</dcterms:created>
  <dcterms:modified xsi:type="dcterms:W3CDTF">2025-02-03T09:56:43Z</dcterms:modified>
</cp:coreProperties>
</file>